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33" d="100"/>
          <a:sy n="33" d="100"/>
        </p:scale>
        <p:origin x="456" y="14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3/16/17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3/16/17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3/16/17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3/16/17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3/16/17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a:t>
            </a:r>
            <a:r>
              <a:rPr lang="en-US" sz="8000" b="1" cap="all" dirty="0" smtClean="0"/>
              <a:t>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a:t>
            </a:r>
            <a:r>
              <a:rPr lang="en-US" sz="5400" dirty="0" smtClean="0">
                <a:solidFill>
                  <a:srgbClr val="F37321"/>
                </a:solidFill>
              </a:rPr>
              <a:t>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Team Photo</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Meet the Team </a:t>
            </a:r>
          </a:p>
          <a:p>
            <a:pPr marL="457200" indent="-457200">
              <a:spcAft>
                <a:spcPts val="1800"/>
              </a:spcAft>
              <a:buFont typeface="Arial" charset="0"/>
              <a:buChar char="•"/>
            </a:pPr>
            <a:r>
              <a:rPr lang="en-US" sz="3000" dirty="0" smtClean="0"/>
              <a:t>Courtney Bonn: </a:t>
            </a:r>
            <a:r>
              <a:rPr lang="en-US" sz="3000" i="1" dirty="0" smtClean="0"/>
              <a:t>bonnc@oregonstate.edu</a:t>
            </a:r>
          </a:p>
          <a:p>
            <a:pPr marL="457200" indent="-457200">
              <a:spcAft>
                <a:spcPts val="1800"/>
              </a:spcAft>
              <a:buFont typeface="Arial" charset="0"/>
              <a:buChar char="•"/>
            </a:pPr>
            <a:r>
              <a:rPr lang="en-US" sz="3000" dirty="0" smtClean="0"/>
              <a:t>Maxwell </a:t>
            </a:r>
            <a:r>
              <a:rPr lang="en-US" sz="3000" dirty="0" err="1" smtClean="0"/>
              <a:t>Dimm</a:t>
            </a:r>
            <a:r>
              <a:rPr lang="en-US" sz="3000" dirty="0"/>
              <a:t>:</a:t>
            </a:r>
            <a:r>
              <a:rPr lang="en-US" sz="3000" dirty="0" smtClean="0"/>
              <a:t> </a:t>
            </a:r>
            <a:r>
              <a:rPr lang="en-US" sz="3000" i="1" dirty="0" smtClean="0"/>
              <a:t>dimmm@oregonstate.edu</a:t>
            </a:r>
          </a:p>
          <a:p>
            <a:pPr marL="457200" indent="-457200">
              <a:spcAft>
                <a:spcPts val="1800"/>
              </a:spcAft>
              <a:buFont typeface="Arial" charset="0"/>
              <a:buChar char="•"/>
            </a:pPr>
            <a:r>
              <a:rPr lang="en-US" sz="3000" dirty="0" smtClean="0"/>
              <a:t>Kevin Stine: </a:t>
            </a:r>
            <a:r>
              <a:rPr lang="en-US" sz="3000" i="1" dirty="0" smtClean="0"/>
              <a:t>stinek@oregonstate.edu</a:t>
            </a:r>
            <a:endParaRPr lang="en-US" sz="3000" i="1" dirty="0"/>
          </a:p>
          <a:p>
            <a:pPr>
              <a:spcAft>
                <a:spcPts val="1800"/>
              </a:spcAft>
            </a:pPr>
            <a:r>
              <a:rPr lang="en-US" sz="3600" b="1" dirty="0" smtClean="0">
                <a:solidFill>
                  <a:srgbClr val="5D87A1"/>
                </a:solidFill>
              </a:rPr>
              <a:t>Our Client</a:t>
            </a:r>
          </a:p>
          <a:p>
            <a:pPr marL="457200" indent="-457200" fontAlgn="base">
              <a:buFont typeface="Arial" charset="0"/>
              <a:buChar char="•"/>
            </a:pPr>
            <a:r>
              <a:rPr lang="en-US" sz="3200" dirty="0"/>
              <a:t>Desiree </a:t>
            </a:r>
            <a:r>
              <a:rPr lang="en-US" sz="3200" dirty="0" smtClean="0"/>
              <a:t>Gorham: </a:t>
            </a:r>
            <a:r>
              <a:rPr lang="en-US" sz="3200" i="1" dirty="0"/>
              <a:t>A</a:t>
            </a:r>
            <a:r>
              <a:rPr lang="en-US" sz="3200" i="1" dirty="0" smtClean="0"/>
              <a:t>dministrative Assistant</a:t>
            </a:r>
            <a:endParaRPr lang="en-US" sz="3200" i="1" dirty="0"/>
          </a:p>
          <a:p>
            <a:pPr marL="457200" indent="-457200" fontAlgn="base">
              <a:buFont typeface="Arial" charset="0"/>
              <a:buChar char="•"/>
            </a:pPr>
            <a:r>
              <a:rPr lang="en-US" sz="3200" dirty="0"/>
              <a:t>Ryan </a:t>
            </a:r>
            <a:r>
              <a:rPr lang="en-US" sz="3200" dirty="0" smtClean="0"/>
              <a:t>Smith: </a:t>
            </a:r>
            <a:r>
              <a:rPr lang="en-US" sz="3200" i="1" dirty="0" smtClean="0"/>
              <a:t>Social </a:t>
            </a:r>
            <a:r>
              <a:rPr lang="en-US" sz="3200" i="1" dirty="0"/>
              <a:t>media/Design interface</a:t>
            </a:r>
          </a:p>
          <a:p>
            <a:pPr marL="457200" indent="-457200" fontAlgn="base">
              <a:buFont typeface="Arial" charset="0"/>
              <a:buChar char="•"/>
            </a:pPr>
            <a:r>
              <a:rPr lang="en-US" sz="3200" dirty="0"/>
              <a:t>Reuben </a:t>
            </a:r>
            <a:r>
              <a:rPr lang="en-US" sz="3200" dirty="0" smtClean="0"/>
              <a:t>Wai: </a:t>
            </a:r>
            <a:r>
              <a:rPr lang="en-US" sz="3200" i="1" dirty="0"/>
              <a:t>A/V Media Interface</a:t>
            </a:r>
          </a:p>
          <a:p>
            <a:pPr marL="457200" indent="-457200" fontAlgn="base">
              <a:buFont typeface="Arial" charset="0"/>
              <a:buChar char="•"/>
            </a:pPr>
            <a:r>
              <a:rPr lang="en-US" sz="3200" dirty="0"/>
              <a:t>Ryan </a:t>
            </a:r>
            <a:r>
              <a:rPr lang="en-US" sz="3200" dirty="0" smtClean="0"/>
              <a:t>Gardner: </a:t>
            </a:r>
            <a:r>
              <a:rPr lang="en-US" sz="3200" i="1" dirty="0"/>
              <a:t>Calvary Website </a:t>
            </a:r>
            <a:r>
              <a:rPr lang="en-US" sz="3200" i="1" dirty="0" smtClean="0"/>
              <a:t>Interface</a:t>
            </a:r>
          </a:p>
          <a:p>
            <a:pPr fontAlgn="base"/>
            <a:endParaRPr lang="en-US" sz="3200" i="1" dirty="0" smtClean="0"/>
          </a:p>
          <a:p>
            <a:pPr>
              <a:spcAft>
                <a:spcPts val="1800"/>
              </a:spcAft>
            </a:pPr>
            <a:r>
              <a:rPr lang="en-US" sz="4000" b="1" dirty="0">
                <a:solidFill>
                  <a:srgbClr val="5D87A1"/>
                </a:solidFill>
              </a:rPr>
              <a:t>Project Description</a:t>
            </a: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the home page, and the donations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a:t>
            </a: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98405" y="5433060"/>
            <a:ext cx="9222475" cy="13512801"/>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(Max can you enter how the messages page is working here?)</a:t>
            </a:r>
          </a:p>
          <a:p>
            <a:pPr marL="884238" lvl="1" indent="-384175">
              <a:spcAft>
                <a:spcPts val="1800"/>
              </a:spcAft>
              <a:buFont typeface="Arial"/>
              <a:buChar char="•"/>
            </a:pPr>
            <a:r>
              <a:rPr lang="en-US" sz="3000" dirty="0" smtClean="0"/>
              <a:t>Events: (Kevin can you enter how the events page is working here?) </a:t>
            </a:r>
            <a:endParaRPr lang="en-US" sz="3000" dirty="0"/>
          </a:p>
        </p:txBody>
      </p:sp>
      <p:sp>
        <p:nvSpPr>
          <p:cNvPr id="15" name="Rectangle 14"/>
          <p:cNvSpPr/>
          <p:nvPr/>
        </p:nvSpPr>
        <p:spPr>
          <a:xfrm>
            <a:off x="22198405" y="22621461"/>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5987046"/>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916047"/>
            <a:ext cx="8550648"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a:t>
            </a:r>
            <a:r>
              <a:rPr lang="en-US" sz="3600" b="1" dirty="0">
                <a:solidFill>
                  <a:srgbClr val="5D87A1"/>
                </a:solidFill>
              </a:rPr>
              <a:t>N</a:t>
            </a:r>
            <a:r>
              <a:rPr lang="en-US" sz="3600" b="1" dirty="0" smtClean="0">
                <a:solidFill>
                  <a:srgbClr val="5D87A1"/>
                </a:solidFill>
              </a:rPr>
              <a:t>o App</a:t>
            </a:r>
          </a:p>
          <a:p>
            <a:pPr marL="457200" indent="-457200">
              <a:spcAft>
                <a:spcPts val="1800"/>
              </a:spcAft>
              <a:buFont typeface="Arial" charset="0"/>
              <a:buChar char="•"/>
            </a:pPr>
            <a:r>
              <a:rPr lang="en-US" sz="3000" dirty="0" smtClean="0"/>
              <a:t>Purpose: produce </a:t>
            </a:r>
            <a:r>
              <a:rPr lang="en-US" sz="3000" dirty="0"/>
              <a:t>an iOS/Android application for Calvary Chapel of 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endParaRPr lang="en-US" sz="3000" dirty="0"/>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a:t>
            </a:r>
            <a:r>
              <a:rPr lang="en-US" sz="3000" dirty="0" smtClean="0"/>
              <a:t>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Calvary Chapel Corvallis Final Product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Results and Recommendations</a:t>
            </a:r>
          </a:p>
          <a:p>
            <a:pPr marL="457200" indent="-457200">
              <a:spcAft>
                <a:spcPts val="1800"/>
              </a:spcAft>
              <a:buFont typeface="Arial"/>
              <a:buChar char="•"/>
            </a:pPr>
            <a:r>
              <a:rPr lang="en-US" sz="3000" dirty="0" smtClean="0">
                <a:solidFill>
                  <a:schemeClr val="bg1"/>
                </a:solidFill>
              </a:rPr>
              <a:t>Results from user tests will be here</a:t>
            </a:r>
            <a:endParaRPr lang="en-US" sz="3000" dirty="0" smtClean="0">
              <a:solidFill>
                <a:schemeClr val="bg1"/>
              </a:solidFill>
            </a:endParaRPr>
          </a:p>
          <a:p>
            <a:pPr>
              <a:spcAft>
                <a:spcPts val="1800"/>
              </a:spcAft>
            </a:pPr>
            <a:r>
              <a:rPr lang="en-US" sz="3000" dirty="0" smtClean="0">
                <a:solidFill>
                  <a:schemeClr val="bg1"/>
                </a:solidFill>
              </a:rPr>
              <a:t>Final state of the apps as of May 19, 2017 will be placed here. For example: is there any requirements we didn’t meet? Is there anything else besides regular maintenance that needs completed on the apps? Have they been published to app stores or are they still pending review (mostly applies to iOS)? All of this information will be answered before expo. </a:t>
            </a:r>
            <a:endParaRPr lang="en-US" sz="3000" dirty="0" smtClean="0">
              <a:solidFill>
                <a:schemeClr val="bg1"/>
              </a:solidFill>
            </a:endParaRPr>
          </a:p>
          <a:p>
            <a:pPr>
              <a:spcAft>
                <a:spcPts val="1800"/>
              </a:spcAft>
            </a:pPr>
            <a:endParaRPr lang="en-US" sz="3000" dirty="0">
              <a:solidFill>
                <a:schemeClr val="bg1"/>
              </a:solidFill>
            </a:endParaRPr>
          </a:p>
        </p:txBody>
      </p:sp>
      <p:sp>
        <p:nvSpPr>
          <p:cNvPr id="10" name="TextBox 9"/>
          <p:cNvSpPr txBox="1"/>
          <p:nvPr/>
        </p:nvSpPr>
        <p:spPr>
          <a:xfrm>
            <a:off x="35809084" y="7079226"/>
            <a:ext cx="5338916" cy="2400657"/>
          </a:xfrm>
          <a:prstGeom prst="rect">
            <a:avLst/>
          </a:prstGeom>
          <a:noFill/>
        </p:spPr>
        <p:txBody>
          <a:bodyPr wrap="square" rtlCol="0">
            <a:spAutoFit/>
          </a:bodyPr>
          <a:lstStyle/>
          <a:p>
            <a:r>
              <a:rPr lang="en-US" sz="5000" dirty="0" smtClean="0"/>
              <a:t>Download link for IOS and Android apps here</a:t>
            </a:r>
            <a:endParaRPr lang="en-US" sz="5000" dirty="0"/>
          </a:p>
        </p:txBody>
      </p:sp>
      <p:pic>
        <p:nvPicPr>
          <p:cNvPr id="6" name="Picture 5"/>
          <p:cNvPicPr>
            <a:picLocks noChangeAspect="1"/>
          </p:cNvPicPr>
          <p:nvPr/>
        </p:nvPicPr>
        <p:blipFill>
          <a:blip r:embed="rId3"/>
          <a:stretch>
            <a:fillRect/>
          </a:stretch>
        </p:blipFill>
        <p:spPr>
          <a:xfrm>
            <a:off x="1981720" y="26303536"/>
            <a:ext cx="3350470" cy="5414758"/>
          </a:xfrm>
          <a:prstGeom prst="rect">
            <a:avLst/>
          </a:prstGeom>
        </p:spPr>
      </p:pic>
      <p:pic>
        <p:nvPicPr>
          <p:cNvPr id="7" name="Picture 6"/>
          <p:cNvPicPr>
            <a:picLocks noChangeAspect="1"/>
          </p:cNvPicPr>
          <p:nvPr/>
        </p:nvPicPr>
        <p:blipFill>
          <a:blip r:embed="rId4"/>
          <a:stretch>
            <a:fillRect/>
          </a:stretch>
        </p:blipFill>
        <p:spPr>
          <a:xfrm>
            <a:off x="6160531" y="26242699"/>
            <a:ext cx="3102744" cy="5536432"/>
          </a:xfrm>
          <a:prstGeom prst="rect">
            <a:avLst/>
          </a:prstGeom>
        </p:spPr>
      </p:pic>
      <p:pic>
        <p:nvPicPr>
          <p:cNvPr id="8" name="Picture 7"/>
          <p:cNvPicPr>
            <a:picLocks noChangeAspect="1"/>
          </p:cNvPicPr>
          <p:nvPr/>
        </p:nvPicPr>
        <p:blipFill>
          <a:blip r:embed="rId5"/>
          <a:stretch>
            <a:fillRect/>
          </a:stretch>
        </p:blipFill>
        <p:spPr>
          <a:xfrm>
            <a:off x="22384316" y="22975511"/>
            <a:ext cx="4351786" cy="7768478"/>
          </a:xfrm>
          <a:prstGeom prst="rect">
            <a:avLst/>
          </a:prstGeom>
        </p:spPr>
      </p:pic>
      <p:pic>
        <p:nvPicPr>
          <p:cNvPr id="9" name="Picture 8"/>
          <p:cNvPicPr>
            <a:picLocks noChangeAspect="1"/>
          </p:cNvPicPr>
          <p:nvPr/>
        </p:nvPicPr>
        <p:blipFill>
          <a:blip r:embed="rId6"/>
          <a:stretch>
            <a:fillRect/>
          </a:stretch>
        </p:blipFill>
        <p:spPr>
          <a:xfrm>
            <a:off x="26922012" y="22975511"/>
            <a:ext cx="4381499" cy="7766657"/>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162</TotalTime>
  <Words>781</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Bonn, Courtney LeeAnne - ONID</cp:lastModifiedBy>
  <cp:revision>10</cp:revision>
  <dcterms:created xsi:type="dcterms:W3CDTF">2017-03-16T03:20:59Z</dcterms:created>
  <dcterms:modified xsi:type="dcterms:W3CDTF">2017-03-16T22:16:22Z</dcterms:modified>
</cp:coreProperties>
</file>